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1" r:id="rId4"/>
  </p:sldIdLst>
  <p:sldSz cx="2016125" cy="2735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52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A8C356-DB55-4216-9D98-365EFB5AA4EC}" v="3" dt="2026-01-27T15:51:16.6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49" autoAdjust="0"/>
    <p:restoredTop sz="94660"/>
  </p:normalViewPr>
  <p:slideViewPr>
    <p:cSldViewPr snapToGrid="0">
      <p:cViewPr varScale="1">
        <p:scale>
          <a:sx n="185" d="100"/>
          <a:sy n="185" d="100"/>
        </p:scale>
        <p:origin x="267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cardo Rossi" userId="cfd7839ca6e772a1" providerId="LiveId" clId="{0E3C05C9-8BC9-4930-92EB-EEBFDADE429C}"/>
    <pc:docChg chg="undo custSel addSld delSld modSld">
      <pc:chgData name="Riccardo Rossi" userId="cfd7839ca6e772a1" providerId="LiveId" clId="{0E3C05C9-8BC9-4930-92EB-EEBFDADE429C}" dt="2026-01-27T15:52:24.504" v="633" actId="20577"/>
      <pc:docMkLst>
        <pc:docMk/>
      </pc:docMkLst>
      <pc:sldChg chg="del">
        <pc:chgData name="Riccardo Rossi" userId="cfd7839ca6e772a1" providerId="LiveId" clId="{0E3C05C9-8BC9-4930-92EB-EEBFDADE429C}" dt="2026-01-27T15:52:02.576" v="621" actId="47"/>
        <pc:sldMkLst>
          <pc:docMk/>
          <pc:sldMk cId="1250110814" sldId="257"/>
        </pc:sldMkLst>
      </pc:sldChg>
      <pc:sldChg chg="del">
        <pc:chgData name="Riccardo Rossi" userId="cfd7839ca6e772a1" providerId="LiveId" clId="{0E3C05C9-8BC9-4930-92EB-EEBFDADE429C}" dt="2026-01-27T15:52:02.576" v="621" actId="47"/>
        <pc:sldMkLst>
          <pc:docMk/>
          <pc:sldMk cId="4145068393" sldId="258"/>
        </pc:sldMkLst>
      </pc:sldChg>
      <pc:sldChg chg="add del">
        <pc:chgData name="Riccardo Rossi" userId="cfd7839ca6e772a1" providerId="LiveId" clId="{0E3C05C9-8BC9-4930-92EB-EEBFDADE429C}" dt="2026-01-27T15:52:02.576" v="621" actId="47"/>
        <pc:sldMkLst>
          <pc:docMk/>
          <pc:sldMk cId="910180122" sldId="259"/>
        </pc:sldMkLst>
      </pc:sldChg>
      <pc:sldChg chg="modSp add mod">
        <pc:chgData name="Riccardo Rossi" userId="cfd7839ca6e772a1" providerId="LiveId" clId="{0E3C05C9-8BC9-4930-92EB-EEBFDADE429C}" dt="2026-01-27T15:52:10.674" v="628" actId="20577"/>
        <pc:sldMkLst>
          <pc:docMk/>
          <pc:sldMk cId="2982658834" sldId="260"/>
        </pc:sldMkLst>
        <pc:spChg chg="mod">
          <ac:chgData name="Riccardo Rossi" userId="cfd7839ca6e772a1" providerId="LiveId" clId="{0E3C05C9-8BC9-4930-92EB-EEBFDADE429C}" dt="2026-01-27T15:52:10.674" v="628" actId="20577"/>
          <ac:spMkLst>
            <pc:docMk/>
            <pc:sldMk cId="2982658834" sldId="260"/>
            <ac:spMk id="2" creationId="{D3A39610-CCFF-C023-DCF4-AA41A97D84B6}"/>
          </ac:spMkLst>
        </pc:spChg>
        <pc:spChg chg="mod">
          <ac:chgData name="Riccardo Rossi" userId="cfd7839ca6e772a1" providerId="LiveId" clId="{0E3C05C9-8BC9-4930-92EB-EEBFDADE429C}" dt="2026-01-27T15:51:39.635" v="615" actId="207"/>
          <ac:spMkLst>
            <pc:docMk/>
            <pc:sldMk cId="2982658834" sldId="260"/>
            <ac:spMk id="5" creationId="{B0F0E4DD-5505-73F4-E358-F6911A4443CE}"/>
          </ac:spMkLst>
        </pc:spChg>
        <pc:spChg chg="mod">
          <ac:chgData name="Riccardo Rossi" userId="cfd7839ca6e772a1" providerId="LiveId" clId="{0E3C05C9-8BC9-4930-92EB-EEBFDADE429C}" dt="2026-01-27T15:51:42.444" v="616" actId="207"/>
          <ac:spMkLst>
            <pc:docMk/>
            <pc:sldMk cId="2982658834" sldId="260"/>
            <ac:spMk id="13" creationId="{179030D4-B6B5-28DB-22DE-B9A46E4DB23E}"/>
          </ac:spMkLst>
        </pc:spChg>
      </pc:sldChg>
      <pc:sldChg chg="modSp add mod">
        <pc:chgData name="Riccardo Rossi" userId="cfd7839ca6e772a1" providerId="LiveId" clId="{0E3C05C9-8BC9-4930-92EB-EEBFDADE429C}" dt="2026-01-27T15:52:24.504" v="633" actId="20577"/>
        <pc:sldMkLst>
          <pc:docMk/>
          <pc:sldMk cId="1470518383" sldId="261"/>
        </pc:sldMkLst>
        <pc:spChg chg="mod">
          <ac:chgData name="Riccardo Rossi" userId="cfd7839ca6e772a1" providerId="LiveId" clId="{0E3C05C9-8BC9-4930-92EB-EEBFDADE429C}" dt="2026-01-27T15:52:24.504" v="633" actId="20577"/>
          <ac:spMkLst>
            <pc:docMk/>
            <pc:sldMk cId="1470518383" sldId="261"/>
            <ac:spMk id="2" creationId="{C0D5C951-4CFE-385E-9211-9D3F871C2889}"/>
          </ac:spMkLst>
        </pc:spChg>
        <pc:spChg chg="mod">
          <ac:chgData name="Riccardo Rossi" userId="cfd7839ca6e772a1" providerId="LiveId" clId="{0E3C05C9-8BC9-4930-92EB-EEBFDADE429C}" dt="2026-01-27T15:51:56.544" v="620" actId="207"/>
          <ac:spMkLst>
            <pc:docMk/>
            <pc:sldMk cId="1470518383" sldId="261"/>
            <ac:spMk id="5" creationId="{7E84B207-0437-FC02-899B-BC6C080D74B0}"/>
          </ac:spMkLst>
        </pc:spChg>
        <pc:spChg chg="mod">
          <ac:chgData name="Riccardo Rossi" userId="cfd7839ca6e772a1" providerId="LiveId" clId="{0E3C05C9-8BC9-4930-92EB-EEBFDADE429C}" dt="2026-01-27T15:51:50.104" v="617" actId="207"/>
          <ac:spMkLst>
            <pc:docMk/>
            <pc:sldMk cId="1470518383" sldId="261"/>
            <ac:spMk id="13" creationId="{C7B4F002-588E-AA7E-CEF2-ED14C5FF3D8D}"/>
          </ac:spMkLst>
        </pc:spChg>
        <pc:grpChg chg="mod">
          <ac:chgData name="Riccardo Rossi" userId="cfd7839ca6e772a1" providerId="LiveId" clId="{0E3C05C9-8BC9-4930-92EB-EEBFDADE429C}" dt="2026-01-27T15:51:54.122" v="619" actId="207"/>
          <ac:grpSpMkLst>
            <pc:docMk/>
            <pc:sldMk cId="1470518383" sldId="261"/>
            <ac:grpSpMk id="12" creationId="{5015CF79-7892-CB94-43B1-420B63F4FC7D}"/>
          </ac:grpSpMkLst>
        </pc:grpChg>
        <pc:picChg chg="mod">
          <ac:chgData name="Riccardo Rossi" userId="cfd7839ca6e772a1" providerId="LiveId" clId="{0E3C05C9-8BC9-4930-92EB-EEBFDADE429C}" dt="2026-01-27T15:51:54.122" v="619" actId="207"/>
          <ac:picMkLst>
            <pc:docMk/>
            <pc:sldMk cId="1470518383" sldId="261"/>
            <ac:picMk id="11" creationId="{6F31B6C9-DEC7-448A-4E9C-7A910883C730}"/>
          </ac:picMkLst>
        </pc:picChg>
      </pc:sldChg>
    </pc:docChg>
  </pc:docChgLst>
</pc:chgInfo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210" y="447646"/>
            <a:ext cx="1713706" cy="952277"/>
          </a:xfrm>
        </p:spPr>
        <p:txBody>
          <a:bodyPr anchor="b"/>
          <a:lstStyle>
            <a:lvl1pPr algn="ctr">
              <a:defRPr sz="132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16" y="1436646"/>
            <a:ext cx="1512094" cy="660389"/>
          </a:xfrm>
        </p:spPr>
        <p:txBody>
          <a:bodyPr/>
          <a:lstStyle>
            <a:lvl1pPr marL="0" indent="0" algn="ctr">
              <a:buNone/>
              <a:defRPr sz="529"/>
            </a:lvl1pPr>
            <a:lvl2pPr marL="100813" indent="0" algn="ctr">
              <a:buNone/>
              <a:defRPr sz="441"/>
            </a:lvl2pPr>
            <a:lvl3pPr marL="201625" indent="0" algn="ctr">
              <a:buNone/>
              <a:defRPr sz="397"/>
            </a:lvl3pPr>
            <a:lvl4pPr marL="302438" indent="0" algn="ctr">
              <a:buNone/>
              <a:defRPr sz="353"/>
            </a:lvl4pPr>
            <a:lvl5pPr marL="403250" indent="0" algn="ctr">
              <a:buNone/>
              <a:defRPr sz="353"/>
            </a:lvl5pPr>
            <a:lvl6pPr marL="504063" indent="0" algn="ctr">
              <a:buNone/>
              <a:defRPr sz="353"/>
            </a:lvl6pPr>
            <a:lvl7pPr marL="604876" indent="0" algn="ctr">
              <a:buNone/>
              <a:defRPr sz="353"/>
            </a:lvl7pPr>
            <a:lvl8pPr marL="705688" indent="0" algn="ctr">
              <a:buNone/>
              <a:defRPr sz="353"/>
            </a:lvl8pPr>
            <a:lvl9pPr marL="806501" indent="0" algn="ctr">
              <a:buNone/>
              <a:defRPr sz="353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4538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7917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42790" y="145627"/>
            <a:ext cx="434727" cy="2318009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609" y="145627"/>
            <a:ext cx="1278979" cy="231800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96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4861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59" y="681917"/>
            <a:ext cx="1738908" cy="1137793"/>
          </a:xfrm>
        </p:spPr>
        <p:txBody>
          <a:bodyPr anchor="b"/>
          <a:lstStyle>
            <a:lvl1pPr>
              <a:defRPr sz="132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559" y="1830474"/>
            <a:ext cx="1738908" cy="598339"/>
          </a:xfrm>
        </p:spPr>
        <p:txBody>
          <a:bodyPr/>
          <a:lstStyle>
            <a:lvl1pPr marL="0" indent="0">
              <a:buNone/>
              <a:defRPr sz="529">
                <a:solidFill>
                  <a:schemeClr val="tx1">
                    <a:tint val="82000"/>
                  </a:schemeClr>
                </a:solidFill>
              </a:defRPr>
            </a:lvl1pPr>
            <a:lvl2pPr marL="100813" indent="0">
              <a:buNone/>
              <a:defRPr sz="441">
                <a:solidFill>
                  <a:schemeClr val="tx1">
                    <a:tint val="82000"/>
                  </a:schemeClr>
                </a:solidFill>
              </a:defRPr>
            </a:lvl2pPr>
            <a:lvl3pPr marL="201625" indent="0">
              <a:buNone/>
              <a:defRPr sz="397">
                <a:solidFill>
                  <a:schemeClr val="tx1">
                    <a:tint val="82000"/>
                  </a:schemeClr>
                </a:solidFill>
              </a:defRPr>
            </a:lvl3pPr>
            <a:lvl4pPr marL="302438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4pPr>
            <a:lvl5pPr marL="403250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5pPr>
            <a:lvl6pPr marL="504063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6pPr>
            <a:lvl7pPr marL="604876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7pPr>
            <a:lvl8pPr marL="705688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8pPr>
            <a:lvl9pPr marL="806501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3803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609" y="728137"/>
            <a:ext cx="856853" cy="17354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0663" y="728137"/>
            <a:ext cx="856853" cy="17354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317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45628"/>
            <a:ext cx="1738908" cy="52869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872" y="670520"/>
            <a:ext cx="852915" cy="328611"/>
          </a:xfrm>
        </p:spPr>
        <p:txBody>
          <a:bodyPr anchor="b"/>
          <a:lstStyle>
            <a:lvl1pPr marL="0" indent="0">
              <a:buNone/>
              <a:defRPr sz="529" b="1"/>
            </a:lvl1pPr>
            <a:lvl2pPr marL="100813" indent="0">
              <a:buNone/>
              <a:defRPr sz="441" b="1"/>
            </a:lvl2pPr>
            <a:lvl3pPr marL="201625" indent="0">
              <a:buNone/>
              <a:defRPr sz="397" b="1"/>
            </a:lvl3pPr>
            <a:lvl4pPr marL="302438" indent="0">
              <a:buNone/>
              <a:defRPr sz="353" b="1"/>
            </a:lvl4pPr>
            <a:lvl5pPr marL="403250" indent="0">
              <a:buNone/>
              <a:defRPr sz="353" b="1"/>
            </a:lvl5pPr>
            <a:lvl6pPr marL="504063" indent="0">
              <a:buNone/>
              <a:defRPr sz="353" b="1"/>
            </a:lvl6pPr>
            <a:lvl7pPr marL="604876" indent="0">
              <a:buNone/>
              <a:defRPr sz="353" b="1"/>
            </a:lvl7pPr>
            <a:lvl8pPr marL="705688" indent="0">
              <a:buNone/>
              <a:defRPr sz="353" b="1"/>
            </a:lvl8pPr>
            <a:lvl9pPr marL="806501" indent="0">
              <a:buNone/>
              <a:defRPr sz="35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2" y="999131"/>
            <a:ext cx="852915" cy="14695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20663" y="670520"/>
            <a:ext cx="857116" cy="328611"/>
          </a:xfrm>
        </p:spPr>
        <p:txBody>
          <a:bodyPr anchor="b"/>
          <a:lstStyle>
            <a:lvl1pPr marL="0" indent="0">
              <a:buNone/>
              <a:defRPr sz="529" b="1"/>
            </a:lvl1pPr>
            <a:lvl2pPr marL="100813" indent="0">
              <a:buNone/>
              <a:defRPr sz="441" b="1"/>
            </a:lvl2pPr>
            <a:lvl3pPr marL="201625" indent="0">
              <a:buNone/>
              <a:defRPr sz="397" b="1"/>
            </a:lvl3pPr>
            <a:lvl4pPr marL="302438" indent="0">
              <a:buNone/>
              <a:defRPr sz="353" b="1"/>
            </a:lvl4pPr>
            <a:lvl5pPr marL="403250" indent="0">
              <a:buNone/>
              <a:defRPr sz="353" b="1"/>
            </a:lvl5pPr>
            <a:lvl6pPr marL="504063" indent="0">
              <a:buNone/>
              <a:defRPr sz="353" b="1"/>
            </a:lvl6pPr>
            <a:lvl7pPr marL="604876" indent="0">
              <a:buNone/>
              <a:defRPr sz="353" b="1"/>
            </a:lvl7pPr>
            <a:lvl8pPr marL="705688" indent="0">
              <a:buNone/>
              <a:defRPr sz="353" b="1"/>
            </a:lvl8pPr>
            <a:lvl9pPr marL="806501" indent="0">
              <a:buNone/>
              <a:defRPr sz="35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20663" y="999131"/>
            <a:ext cx="857116" cy="14695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0868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972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418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82351"/>
            <a:ext cx="650253" cy="638228"/>
          </a:xfrm>
        </p:spPr>
        <p:txBody>
          <a:bodyPr anchor="b"/>
          <a:lstStyle>
            <a:lvl1pPr>
              <a:defRPr sz="70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116" y="393828"/>
            <a:ext cx="1020663" cy="1943810"/>
          </a:xfrm>
        </p:spPr>
        <p:txBody>
          <a:bodyPr/>
          <a:lstStyle>
            <a:lvl1pPr>
              <a:defRPr sz="706"/>
            </a:lvl1pPr>
            <a:lvl2pPr>
              <a:defRPr sz="617"/>
            </a:lvl2pPr>
            <a:lvl3pPr>
              <a:defRPr sz="529"/>
            </a:lvl3pPr>
            <a:lvl4pPr>
              <a:defRPr sz="441"/>
            </a:lvl4pPr>
            <a:lvl5pPr>
              <a:defRPr sz="441"/>
            </a:lvl5pPr>
            <a:lvl6pPr>
              <a:defRPr sz="441"/>
            </a:lvl6pPr>
            <a:lvl7pPr>
              <a:defRPr sz="441"/>
            </a:lvl7pPr>
            <a:lvl8pPr>
              <a:defRPr sz="441"/>
            </a:lvl8pPr>
            <a:lvl9pPr>
              <a:defRPr sz="44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871" y="820579"/>
            <a:ext cx="650253" cy="1520224"/>
          </a:xfrm>
        </p:spPr>
        <p:txBody>
          <a:bodyPr/>
          <a:lstStyle>
            <a:lvl1pPr marL="0" indent="0">
              <a:buNone/>
              <a:defRPr sz="353"/>
            </a:lvl1pPr>
            <a:lvl2pPr marL="100813" indent="0">
              <a:buNone/>
              <a:defRPr sz="309"/>
            </a:lvl2pPr>
            <a:lvl3pPr marL="201625" indent="0">
              <a:buNone/>
              <a:defRPr sz="265"/>
            </a:lvl3pPr>
            <a:lvl4pPr marL="302438" indent="0">
              <a:buNone/>
              <a:defRPr sz="221"/>
            </a:lvl4pPr>
            <a:lvl5pPr marL="403250" indent="0">
              <a:buNone/>
              <a:defRPr sz="221"/>
            </a:lvl5pPr>
            <a:lvl6pPr marL="504063" indent="0">
              <a:buNone/>
              <a:defRPr sz="221"/>
            </a:lvl6pPr>
            <a:lvl7pPr marL="604876" indent="0">
              <a:buNone/>
              <a:defRPr sz="221"/>
            </a:lvl7pPr>
            <a:lvl8pPr marL="705688" indent="0">
              <a:buNone/>
              <a:defRPr sz="221"/>
            </a:lvl8pPr>
            <a:lvl9pPr marL="806501" indent="0">
              <a:buNone/>
              <a:defRPr sz="22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8559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82351"/>
            <a:ext cx="650253" cy="638228"/>
          </a:xfrm>
        </p:spPr>
        <p:txBody>
          <a:bodyPr anchor="b"/>
          <a:lstStyle>
            <a:lvl1pPr>
              <a:defRPr sz="70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7116" y="393828"/>
            <a:ext cx="1020663" cy="1943810"/>
          </a:xfrm>
        </p:spPr>
        <p:txBody>
          <a:bodyPr anchor="t"/>
          <a:lstStyle>
            <a:lvl1pPr marL="0" indent="0">
              <a:buNone/>
              <a:defRPr sz="706"/>
            </a:lvl1pPr>
            <a:lvl2pPr marL="100813" indent="0">
              <a:buNone/>
              <a:defRPr sz="617"/>
            </a:lvl2pPr>
            <a:lvl3pPr marL="201625" indent="0">
              <a:buNone/>
              <a:defRPr sz="529"/>
            </a:lvl3pPr>
            <a:lvl4pPr marL="302438" indent="0">
              <a:buNone/>
              <a:defRPr sz="441"/>
            </a:lvl4pPr>
            <a:lvl5pPr marL="403250" indent="0">
              <a:buNone/>
              <a:defRPr sz="441"/>
            </a:lvl5pPr>
            <a:lvl6pPr marL="504063" indent="0">
              <a:buNone/>
              <a:defRPr sz="441"/>
            </a:lvl6pPr>
            <a:lvl7pPr marL="604876" indent="0">
              <a:buNone/>
              <a:defRPr sz="441"/>
            </a:lvl7pPr>
            <a:lvl8pPr marL="705688" indent="0">
              <a:buNone/>
              <a:defRPr sz="441"/>
            </a:lvl8pPr>
            <a:lvl9pPr marL="806501" indent="0">
              <a:buNone/>
              <a:defRPr sz="441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871" y="820579"/>
            <a:ext cx="650253" cy="1520224"/>
          </a:xfrm>
        </p:spPr>
        <p:txBody>
          <a:bodyPr/>
          <a:lstStyle>
            <a:lvl1pPr marL="0" indent="0">
              <a:buNone/>
              <a:defRPr sz="353"/>
            </a:lvl1pPr>
            <a:lvl2pPr marL="100813" indent="0">
              <a:buNone/>
              <a:defRPr sz="309"/>
            </a:lvl2pPr>
            <a:lvl3pPr marL="201625" indent="0">
              <a:buNone/>
              <a:defRPr sz="265"/>
            </a:lvl3pPr>
            <a:lvl4pPr marL="302438" indent="0">
              <a:buNone/>
              <a:defRPr sz="221"/>
            </a:lvl4pPr>
            <a:lvl5pPr marL="403250" indent="0">
              <a:buNone/>
              <a:defRPr sz="221"/>
            </a:lvl5pPr>
            <a:lvl6pPr marL="504063" indent="0">
              <a:buNone/>
              <a:defRPr sz="221"/>
            </a:lvl6pPr>
            <a:lvl7pPr marL="604876" indent="0">
              <a:buNone/>
              <a:defRPr sz="221"/>
            </a:lvl7pPr>
            <a:lvl8pPr marL="705688" indent="0">
              <a:buNone/>
              <a:defRPr sz="221"/>
            </a:lvl8pPr>
            <a:lvl9pPr marL="806501" indent="0">
              <a:buNone/>
              <a:defRPr sz="22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4179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8609" y="145628"/>
            <a:ext cx="1738908" cy="528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609" y="728137"/>
            <a:ext cx="1738908" cy="1735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8609" y="2535184"/>
            <a:ext cx="453628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F531C8-F9BA-4D80-9A11-C5F823456DB6}" type="datetimeFigureOut">
              <a:rPr lang="it-IT" smtClean="0"/>
              <a:t>27/01/2026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7842" y="2535184"/>
            <a:ext cx="680442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888" y="2535184"/>
            <a:ext cx="453628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3123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01625" rtl="0" eaLnBrk="1" latinLnBrk="0" hangingPunct="1">
        <a:lnSpc>
          <a:spcPct val="90000"/>
        </a:lnSpc>
        <a:spcBef>
          <a:spcPct val="0"/>
        </a:spcBef>
        <a:buNone/>
        <a:defRPr sz="9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406" indent="-50406" algn="l" defTabSz="201625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617" kern="1200">
          <a:solidFill>
            <a:schemeClr val="tx1"/>
          </a:solidFill>
          <a:latin typeface="+mn-lt"/>
          <a:ea typeface="+mn-ea"/>
          <a:cs typeface="+mn-cs"/>
        </a:defRPr>
      </a:lvl1pPr>
      <a:lvl2pPr marL="151219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529" kern="1200">
          <a:solidFill>
            <a:schemeClr val="tx1"/>
          </a:solidFill>
          <a:latin typeface="+mn-lt"/>
          <a:ea typeface="+mn-ea"/>
          <a:cs typeface="+mn-cs"/>
        </a:defRPr>
      </a:lvl2pPr>
      <a:lvl3pPr marL="252032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441" kern="1200">
          <a:solidFill>
            <a:schemeClr val="tx1"/>
          </a:solidFill>
          <a:latin typeface="+mn-lt"/>
          <a:ea typeface="+mn-ea"/>
          <a:cs typeface="+mn-cs"/>
        </a:defRPr>
      </a:lvl3pPr>
      <a:lvl4pPr marL="352844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4pPr>
      <a:lvl5pPr marL="453657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5pPr>
      <a:lvl6pPr marL="554469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6pPr>
      <a:lvl7pPr marL="655282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7pPr>
      <a:lvl8pPr marL="756095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8pPr>
      <a:lvl9pPr marL="856907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1pPr>
      <a:lvl2pPr marL="100813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2pPr>
      <a:lvl3pPr marL="201625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3pPr>
      <a:lvl4pPr marL="302438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4pPr>
      <a:lvl5pPr marL="403250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5pPr>
      <a:lvl6pPr marL="504063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6pPr>
      <a:lvl7pPr marL="604876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7pPr>
      <a:lvl8pPr marL="705688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8pPr>
      <a:lvl9pPr marL="806501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F698658D-F1BE-584B-24A5-0A8E0C603992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A49F071A-5F26-1BBE-6282-F9EEC38402FD}"/>
              </a:ext>
            </a:extLst>
          </p:cNvPr>
          <p:cNvGrpSpPr/>
          <p:nvPr/>
        </p:nvGrpSpPr>
        <p:grpSpPr>
          <a:xfrm>
            <a:off x="53903" y="1104008"/>
            <a:ext cx="1908313" cy="1278326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657AE945-C25C-F801-3E53-5B3B6698A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D495FAE7-08B6-E3E7-20C3-FE11081F394F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chemeClr val="accent5">
                <a:lumMod val="50000"/>
                <a:alpha val="80000"/>
              </a:scheme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DFAF2C33-20C8-75B6-4A21-F0C5465426C4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chemeClr val="accent5">
              <a:lumMod val="50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54A13DC4-CDC7-0886-D201-DDA918333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76E7AD70-56B6-0684-581B-1720B678A5FE}"/>
              </a:ext>
            </a:extLst>
          </p:cNvPr>
          <p:cNvSpPr/>
          <p:nvPr/>
        </p:nvSpPr>
        <p:spPr>
          <a:xfrm>
            <a:off x="53904" y="482384"/>
            <a:ext cx="1908313" cy="355918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2DA6BC0-4360-C6B4-36B6-50A8C54FFE15}"/>
              </a:ext>
            </a:extLst>
          </p:cNvPr>
          <p:cNvSpPr txBox="1"/>
          <p:nvPr/>
        </p:nvSpPr>
        <p:spPr>
          <a:xfrm>
            <a:off x="53903" y="838303"/>
            <a:ext cx="1887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Forbidden Words</a:t>
            </a:r>
          </a:p>
        </p:txBody>
      </p:sp>
    </p:spTree>
    <p:extLst>
      <p:ext uri="{BB962C8B-B14F-4D97-AF65-F5344CB8AC3E}">
        <p14:creationId xmlns:p14="http://schemas.microsoft.com/office/powerpoint/2010/main" val="151609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0A20DA-32B6-43A9-72B4-CF9E47D3B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AD6A220B-0CB3-B624-9D66-892E9ADFDD5D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39994E1C-7B87-3B19-B262-E61EB7FF5C79}"/>
              </a:ext>
            </a:extLst>
          </p:cNvPr>
          <p:cNvGrpSpPr/>
          <p:nvPr/>
        </p:nvGrpSpPr>
        <p:grpSpPr>
          <a:xfrm>
            <a:off x="53903" y="1104008"/>
            <a:ext cx="1908313" cy="1278326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812C75E6-F782-DA24-9BD6-CEE8745DF5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B0F0E4DD-5505-73F4-E358-F6911A4443CE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chemeClr val="accent2">
                <a:lumMod val="75000"/>
                <a:alpha val="80000"/>
              </a:scheme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179030D4-B6B5-28DB-22DE-B9A46E4DB23E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chemeClr val="accent2">
              <a:lumMod val="75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B2A9E5AF-7184-E956-3AC7-839A298ED6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B152676F-7372-E791-BB20-3D58E1D5A7CC}"/>
              </a:ext>
            </a:extLst>
          </p:cNvPr>
          <p:cNvSpPr/>
          <p:nvPr/>
        </p:nvSpPr>
        <p:spPr>
          <a:xfrm>
            <a:off x="53904" y="482384"/>
            <a:ext cx="1908313" cy="355918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3A39610-CCFF-C023-DCF4-AA41A97D84B6}"/>
              </a:ext>
            </a:extLst>
          </p:cNvPr>
          <p:cNvSpPr txBox="1"/>
          <p:nvPr/>
        </p:nvSpPr>
        <p:spPr>
          <a:xfrm>
            <a:off x="538010" y="838303"/>
            <a:ext cx="9188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Draw It</a:t>
            </a:r>
          </a:p>
        </p:txBody>
      </p:sp>
    </p:spTree>
    <p:extLst>
      <p:ext uri="{BB962C8B-B14F-4D97-AF65-F5344CB8AC3E}">
        <p14:creationId xmlns:p14="http://schemas.microsoft.com/office/powerpoint/2010/main" val="2982658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16730F-C9F6-F018-05AF-EA579DD36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9DBE6AAA-A99D-E516-85E3-440129EC0529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5015CF79-7892-CB94-43B1-420B63F4FC7D}"/>
              </a:ext>
            </a:extLst>
          </p:cNvPr>
          <p:cNvGrpSpPr/>
          <p:nvPr/>
        </p:nvGrpSpPr>
        <p:grpSpPr>
          <a:xfrm>
            <a:off x="53903" y="1104008"/>
            <a:ext cx="1908313" cy="1278326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6F31B6C9-DEC7-448A-4E9C-7A910883C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7E84B207-0437-FC02-899B-BC6C080D74B0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rgbClr val="0B5259">
                <a:alpha val="80000"/>
              </a:srgb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C7B4F002-588E-AA7E-CEF2-ED14C5FF3D8D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rgbClr val="0B5259">
              <a:alpha val="80000"/>
            </a:srgb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472724E7-70F9-BF95-935B-F385F3CFDA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4260CC26-8968-652B-D0F3-6479A4CB5808}"/>
              </a:ext>
            </a:extLst>
          </p:cNvPr>
          <p:cNvSpPr/>
          <p:nvPr/>
        </p:nvSpPr>
        <p:spPr>
          <a:xfrm>
            <a:off x="53904" y="482384"/>
            <a:ext cx="1908313" cy="355918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C0D5C951-4CFE-385E-9211-9D3F871C2889}"/>
              </a:ext>
            </a:extLst>
          </p:cNvPr>
          <p:cNvSpPr txBox="1"/>
          <p:nvPr/>
        </p:nvSpPr>
        <p:spPr>
          <a:xfrm>
            <a:off x="639801" y="838303"/>
            <a:ext cx="715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Mimic</a:t>
            </a:r>
          </a:p>
        </p:txBody>
      </p:sp>
    </p:spTree>
    <p:extLst>
      <p:ext uri="{BB962C8B-B14F-4D97-AF65-F5344CB8AC3E}">
        <p14:creationId xmlns:p14="http://schemas.microsoft.com/office/powerpoint/2010/main" val="14705183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i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5</Words>
  <Application>Microsoft Office PowerPoint</Application>
  <PresentationFormat>Personalizzato</PresentationFormat>
  <Paragraphs>3</Paragraphs>
  <Slides>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Audiowide</vt:lpstr>
      <vt:lpstr>Tema di Office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riccardo rossi</dc:creator>
  <cp:lastModifiedBy>riccardo rossi</cp:lastModifiedBy>
  <cp:revision>1</cp:revision>
  <dcterms:created xsi:type="dcterms:W3CDTF">2025-11-30T09:56:02Z</dcterms:created>
  <dcterms:modified xsi:type="dcterms:W3CDTF">2026-01-27T15:52:31Z</dcterms:modified>
</cp:coreProperties>
</file>

<file path=docProps/thumbnail.jpeg>
</file>